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9" r:id="rId6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  <a:srgbClr val="46E4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3210" y="-1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6FEEF-A3E3-4BFA-9DFD-4FD0F2945601}" type="datetimeFigureOut">
              <a:rPr lang="en-US" smtClean="0"/>
              <a:pPr/>
              <a:t>2/27/2015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C35C1-6AE6-41D0-B8E5-4D6D894C83D2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5118" y="1653742"/>
            <a:ext cx="4746250" cy="78581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all" spc="0" dirty="0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Fun Run</a:t>
            </a:r>
            <a:endParaRPr lang="en-US" sz="5400" b="1" cap="all" spc="0" dirty="0">
              <a:ln w="1905"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5118" y="2510998"/>
            <a:ext cx="4746250" cy="78581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all" dirty="0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&amp; Walk</a:t>
            </a:r>
            <a:endParaRPr lang="en-US" sz="5400" b="1" cap="all" spc="0" dirty="0">
              <a:ln w="1905"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000" y="3590996"/>
            <a:ext cx="6696000" cy="3538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all" spc="0" dirty="0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21 March 2015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000" y="4232920"/>
            <a:ext cx="6696000" cy="35719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all" spc="0" dirty="0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2, 4.5, or 9  km courses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867" y="7085618"/>
            <a:ext cx="6696000" cy="34897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all" spc="0" dirty="0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rgbClr val="558ED5"/>
                </a:solidFill>
              </a:rPr>
              <a:t>Money raised will go toward new school sports uniforms</a:t>
            </a:r>
            <a:endParaRPr lang="en-US" sz="5400" b="1" cap="all" spc="0" dirty="0" smtClean="0">
              <a:ln w="1905"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937" y="5786597"/>
            <a:ext cx="6696000" cy="2131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905">
                  <a:solidFill>
                    <a:srgbClr val="558ED5"/>
                  </a:solidFill>
                </a:ln>
                <a:solidFill>
                  <a:srgbClr val="558ED5"/>
                </a:solidFill>
              </a:rPr>
              <a:t>Enter online at www.roundtheblock.co.nz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8" y="1624301"/>
            <a:ext cx="1773956" cy="1744523"/>
          </a:xfrm>
          <a:prstGeom prst="rect">
            <a:avLst/>
          </a:prstGeom>
          <a:noFill/>
        </p:spPr>
      </p:pic>
      <p:cxnSp>
        <p:nvCxnSpPr>
          <p:cNvPr id="15" name="Straight Connector 14"/>
          <p:cNvCxnSpPr/>
          <p:nvPr/>
        </p:nvCxnSpPr>
        <p:spPr>
          <a:xfrm flipV="1">
            <a:off x="45368" y="6903015"/>
            <a:ext cx="6696000" cy="852"/>
          </a:xfrm>
          <a:prstGeom prst="line">
            <a:avLst/>
          </a:prstGeom>
          <a:ln w="76200">
            <a:solidFill>
              <a:srgbClr val="46E4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81000" y="1496616"/>
            <a:ext cx="6696000" cy="852"/>
          </a:xfrm>
          <a:prstGeom prst="line">
            <a:avLst/>
          </a:prstGeom>
          <a:ln w="76200">
            <a:solidFill>
              <a:srgbClr val="46E4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81000" y="3440832"/>
            <a:ext cx="6696000" cy="852"/>
          </a:xfrm>
          <a:prstGeom prst="line">
            <a:avLst/>
          </a:prstGeom>
          <a:ln w="76200">
            <a:solidFill>
              <a:srgbClr val="46E4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1000" y="4084626"/>
            <a:ext cx="6696000" cy="4278"/>
          </a:xfrm>
          <a:prstGeom prst="line">
            <a:avLst/>
          </a:prstGeom>
          <a:ln w="76200">
            <a:solidFill>
              <a:srgbClr val="46E4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81000" y="5673080"/>
            <a:ext cx="6696000" cy="1322"/>
          </a:xfrm>
          <a:prstGeom prst="line">
            <a:avLst/>
          </a:prstGeom>
          <a:ln w="76200">
            <a:solidFill>
              <a:srgbClr val="46E4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1000" y="5097016"/>
            <a:ext cx="6696000" cy="42269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all" dirty="0" smtClean="0">
                <a:ln w="1905">
                  <a:solidFill>
                    <a:srgbClr val="46E4C6"/>
                  </a:solidFill>
                </a:ln>
                <a:solidFill>
                  <a:srgbClr val="46E4C6"/>
                </a:solidFill>
              </a:rPr>
              <a:t>family entertainment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1000" y="7652301"/>
            <a:ext cx="6696000" cy="28518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all" dirty="0" smtClean="0">
                <a:ln w="1905">
                  <a:solidFill>
                    <a:srgbClr val="46E4C6"/>
                  </a:solidFill>
                </a:ln>
                <a:solidFill>
                  <a:srgbClr val="46E4C6"/>
                </a:solidFill>
              </a:rPr>
              <a:t>dress in a ‘uniform’ theme and enjoy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1000" y="4687546"/>
            <a:ext cx="6696000" cy="213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all" dirty="0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Starts 9.45am AT Rototuna Primary School</a:t>
            </a:r>
            <a:endParaRPr lang="en-US" sz="5400" b="1" cap="all" spc="0" dirty="0" smtClean="0">
              <a:ln w="1905"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250" y="6097777"/>
            <a:ext cx="6696000" cy="37131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dirty="0" err="1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Earlybird</a:t>
            </a:r>
            <a:r>
              <a:rPr lang="en-US" sz="5400" b="1" dirty="0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Entry (register &amp; pay by March </a:t>
            </a:r>
            <a:r>
              <a:rPr lang="en-US" sz="5400" b="1" dirty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400" b="1" dirty="0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  <a:r>
              <a:rPr lang="en-US" sz="5400" b="1" baseline="30000" dirty="0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th</a:t>
            </a:r>
            <a:r>
              <a:rPr lang="en-US" sz="5400" b="1" dirty="0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)    $5 per person </a:t>
            </a:r>
            <a:endParaRPr lang="en-US" sz="5400" b="1" cap="none" spc="0" dirty="0" smtClean="0">
              <a:ln w="1905"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62366" y="8504532"/>
            <a:ext cx="6696000" cy="852"/>
          </a:xfrm>
          <a:prstGeom prst="line">
            <a:avLst/>
          </a:prstGeom>
          <a:ln w="76200">
            <a:solidFill>
              <a:srgbClr val="46E4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80011" y="8658066"/>
            <a:ext cx="2088232" cy="28575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all" dirty="0" smtClean="0">
                <a:ln w="190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Proudly Supported By:</a:t>
            </a:r>
            <a:endParaRPr lang="en-US" sz="5400" b="1" cap="all" spc="0" dirty="0" smtClean="0">
              <a:ln w="1905"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25082" y="835520"/>
            <a:ext cx="2952328" cy="21602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905">
                  <a:solidFill>
                    <a:srgbClr val="46E4C6"/>
                  </a:solidFill>
                </a:ln>
                <a:solidFill>
                  <a:srgbClr val="46E4C6"/>
                </a:solidFill>
              </a:rPr>
              <a:t>Rototuna Primary PTA,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24644" y="1123565"/>
            <a:ext cx="2952328" cy="21602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dirty="0">
                <a:ln w="1905">
                  <a:solidFill>
                    <a:srgbClr val="46E4C6"/>
                  </a:solidFill>
                </a:ln>
                <a:solidFill>
                  <a:srgbClr val="46E4C6"/>
                </a:solidFill>
              </a:rPr>
              <a:t>t</a:t>
            </a:r>
            <a:r>
              <a:rPr lang="en-US" sz="5400" b="1" dirty="0" smtClean="0">
                <a:ln w="1905">
                  <a:solidFill>
                    <a:srgbClr val="46E4C6"/>
                  </a:solidFill>
                </a:ln>
                <a:solidFill>
                  <a:srgbClr val="46E4C6"/>
                </a:solidFill>
              </a:rPr>
              <a:t>ogether with </a:t>
            </a:r>
            <a:r>
              <a:rPr lang="en-US" sz="5400" b="1" dirty="0" err="1" smtClean="0">
                <a:ln w="1905">
                  <a:solidFill>
                    <a:srgbClr val="46E4C6"/>
                  </a:solidFill>
                </a:ln>
                <a:solidFill>
                  <a:srgbClr val="46E4C6"/>
                </a:solidFill>
              </a:rPr>
              <a:t>Harcourts</a:t>
            </a:r>
            <a:r>
              <a:rPr lang="en-US" sz="5400" b="1" dirty="0" smtClean="0">
                <a:ln w="1905">
                  <a:solidFill>
                    <a:srgbClr val="46E4C6"/>
                  </a:solidFill>
                </a:ln>
                <a:solidFill>
                  <a:srgbClr val="46E4C6"/>
                </a:solidFill>
              </a:rPr>
              <a:t>, present</a:t>
            </a:r>
            <a:endParaRPr lang="en-NZ" sz="5400" dirty="0" smtClean="0"/>
          </a:p>
        </p:txBody>
      </p:sp>
      <p:sp>
        <p:nvSpPr>
          <p:cNvPr id="47" name="Oval 46"/>
          <p:cNvSpPr/>
          <p:nvPr/>
        </p:nvSpPr>
        <p:spPr>
          <a:xfrm>
            <a:off x="332656" y="2072680"/>
            <a:ext cx="1296144" cy="7200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1" name="Rectangle 50"/>
          <p:cNvSpPr/>
          <p:nvPr/>
        </p:nvSpPr>
        <p:spPr>
          <a:xfrm>
            <a:off x="69867" y="6560680"/>
            <a:ext cx="6696000" cy="2131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dirty="0" smtClean="0">
                <a:ln w="1905">
                  <a:solidFill>
                    <a:srgbClr val="558ED5"/>
                  </a:solidFill>
                </a:ln>
                <a:solidFill>
                  <a:srgbClr val="558ED5"/>
                </a:solidFill>
              </a:rPr>
              <a:t>Early entries qualify for the </a:t>
            </a:r>
            <a:r>
              <a:rPr lang="en-US" sz="5400" b="1" dirty="0" err="1" smtClean="0">
                <a:ln w="1905">
                  <a:solidFill>
                    <a:srgbClr val="558ED5"/>
                  </a:solidFill>
                </a:ln>
                <a:solidFill>
                  <a:srgbClr val="558ED5"/>
                </a:solidFill>
              </a:rPr>
              <a:t>Earlybird</a:t>
            </a:r>
            <a:r>
              <a:rPr lang="en-US" sz="5400" b="1" dirty="0" smtClean="0">
                <a:ln w="1905">
                  <a:solidFill>
                    <a:srgbClr val="558ED5"/>
                  </a:solidFill>
                </a:ln>
                <a:solidFill>
                  <a:srgbClr val="558ED5"/>
                </a:solidFill>
              </a:rPr>
              <a:t> Camera prize draw!</a:t>
            </a:r>
            <a:endParaRPr lang="en-NZ" sz="5400" dirty="0" smtClean="0"/>
          </a:p>
        </p:txBody>
      </p:sp>
      <p:pic>
        <p:nvPicPr>
          <p:cNvPr id="34" name="Picture 2" descr="School Logo"/>
          <p:cNvPicPr>
            <a:picLocks noChangeAspect="1" noChangeArrowheads="1"/>
          </p:cNvPicPr>
          <p:nvPr/>
        </p:nvPicPr>
        <p:blipFill>
          <a:blip r:embed="rId3" cstate="print"/>
          <a:srcRect t="65634"/>
          <a:stretch>
            <a:fillRect/>
          </a:stretch>
        </p:blipFill>
        <p:spPr bwMode="auto">
          <a:xfrm>
            <a:off x="332656" y="24714"/>
            <a:ext cx="2667000" cy="72449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38" name="Oval 37"/>
          <p:cNvSpPr/>
          <p:nvPr/>
        </p:nvSpPr>
        <p:spPr>
          <a:xfrm>
            <a:off x="1556792" y="0"/>
            <a:ext cx="144016" cy="12846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0968" y="9107582"/>
            <a:ext cx="2708920" cy="5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Rectangle 39"/>
          <p:cNvSpPr/>
          <p:nvPr/>
        </p:nvSpPr>
        <p:spPr>
          <a:xfrm>
            <a:off x="67747" y="8066668"/>
            <a:ext cx="6696000" cy="28518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all" dirty="0" smtClean="0">
                <a:ln w="1905">
                  <a:solidFill>
                    <a:srgbClr val="46E4C6"/>
                  </a:solidFill>
                </a:ln>
                <a:solidFill>
                  <a:srgbClr val="46E4C6"/>
                </a:solidFill>
              </a:rPr>
              <a:t>Great Spot Prizes     Food &amp; Drinks for sale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369" y="2194915"/>
            <a:ext cx="1243152" cy="4784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8946" y="100086"/>
            <a:ext cx="3418054" cy="131562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7448" y="9063398"/>
            <a:ext cx="1618458" cy="622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C480B9D26934ABC21ABE30065C3B8" ma:contentTypeVersion="3" ma:contentTypeDescription="Create a new document." ma:contentTypeScope="" ma:versionID="0fa146eac5ace1f95e0d2d4f989bdfdc">
  <xsd:schema xmlns:xsd="http://www.w3.org/2001/XMLSchema" xmlns:xs="http://www.w3.org/2001/XMLSchema" xmlns:p="http://schemas.microsoft.com/office/2006/metadata/properties" xmlns:ns3="F9234BC5-676D-41D9-98CB-EAC5CD0817FE" xmlns:ns4="f9234bc5-676d-41d9-98cb-eac5cd0817fe" xmlns:ns5="da4f699e-fbf6-4ebb-9439-64e197a6805f" targetNamespace="http://schemas.microsoft.com/office/2006/metadata/properties" ma:root="true" ma:fieldsID="c60d2bc22c4fe658d03500c2ffbd8d6d" ns3:_="" ns4:_="" ns5:_="">
    <xsd:import namespace="F9234BC5-676D-41D9-98CB-EAC5CD0817FE"/>
    <xsd:import namespace="f9234bc5-676d-41d9-98cb-eac5cd0817fe"/>
    <xsd:import namespace="da4f699e-fbf6-4ebb-9439-64e197a6805f"/>
    <xsd:element name="properties">
      <xsd:complexType>
        <xsd:sequence>
          <xsd:element name="documentManagement">
            <xsd:complexType>
              <xsd:all>
                <xsd:element ref="ns3:ModifiedByJobTitle" minOccurs="0"/>
                <xsd:element ref="ns4:e5907546988c4e8c9baabef7a7152e87" minOccurs="0"/>
                <xsd:element ref="ns4:TaxCatchAll" minOccurs="0"/>
                <xsd:element ref="ns4:TaxCatchAllLabel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234BC5-676D-41D9-98CB-EAC5CD0817FE" elementFormDefault="qualified">
    <xsd:import namespace="http://schemas.microsoft.com/office/2006/documentManagement/types"/>
    <xsd:import namespace="http://schemas.microsoft.com/office/infopath/2007/PartnerControls"/>
    <xsd:element name="ModifiedByJobTitle" ma:index="8" nillable="true" ma:displayName="ModifiedByJobTitle" ma:internalName="ModifiedByJobTitle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234bc5-676d-41d9-98cb-eac5cd0817fe" elementFormDefault="qualified">
    <xsd:import namespace="http://schemas.microsoft.com/office/2006/documentManagement/types"/>
    <xsd:import namespace="http://schemas.microsoft.com/office/infopath/2007/PartnerControls"/>
    <xsd:element name="e5907546988c4e8c9baabef7a7152e87" ma:index="9" nillable="true" ma:taxonomy="true" ma:internalName="e5907546988c4e8c9baabef7a7152e87" ma:taxonomyFieldName="Classified" ma:displayName="Classified" ma:readOnly="false" ma:default="1;#Document|2bc295bf-0bf1-44d1-9b2a-e81c04385a3a" ma:fieldId="{e5907546-988c-4e8c-9baa-bef7a7152e87}" ma:sspId="320c34e5-3de5-4711-b8de-78f3088d3d03" ma:termSetId="ec34cdfc-97bc-4c18-8bbe-bf211122e52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41fba999-97a0-4756-a1c2-c1f6b525ce69}" ma:internalName="TaxCatchAll" ma:showField="CatchAllData" ma:web="da4f699e-fbf6-4ebb-9439-64e197a680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description="" ma:hidden="true" ma:list="{41fba999-97a0-4756-a1c2-c1f6b525ce69}" ma:internalName="TaxCatchAllLabel" ma:readOnly="true" ma:showField="CatchAllDataLabel" ma:web="da4f699e-fbf6-4ebb-9439-64e197a680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f699e-fbf6-4ebb-9439-64e197a6805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20c34e5-3de5-4711-b8de-78f3088d3d03" ContentTypeId="0x0101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5907546988c4e8c9baabef7a7152e87 xmlns="f9234bc5-676d-41d9-98cb-eac5cd0817fe">
      <Terms xmlns="http://schemas.microsoft.com/office/infopath/2007/PartnerControls">
        <TermInfo xmlns="http://schemas.microsoft.com/office/infopath/2007/PartnerControls">
          <TermName xmlns="http://schemas.microsoft.com/office/infopath/2007/PartnerControls">Document</TermName>
          <TermId xmlns="http://schemas.microsoft.com/office/infopath/2007/PartnerControls">2bc295bf-0bf1-44d1-9b2a-e81c04385a3a</TermId>
        </TermInfo>
      </Terms>
    </e5907546988c4e8c9baabef7a7152e87>
    <TaxCatchAll xmlns="f9234bc5-676d-41d9-98cb-eac5cd0817fe">
      <Value>1</Value>
    </TaxCatchAll>
    <ModifiedByJobTitle xmlns="F9234BC5-676D-41D9-98CB-EAC5CD0817FE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F6A6C0-3C79-40A3-8846-AE0AAD6508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234BC5-676D-41D9-98CB-EAC5CD0817FE"/>
    <ds:schemaRef ds:uri="f9234bc5-676d-41d9-98cb-eac5cd0817fe"/>
    <ds:schemaRef ds:uri="da4f699e-fbf6-4ebb-9439-64e197a680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1ADE47-42C9-4324-A520-7929E02E4797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2198770-9434-40A4-AFD7-948F010313AA}">
  <ds:schemaRefs>
    <ds:schemaRef ds:uri="http://purl.org/dc/dcmitype/"/>
    <ds:schemaRef ds:uri="http://schemas.microsoft.com/office/2006/documentManagement/types"/>
    <ds:schemaRef ds:uri="f9234bc5-676d-41d9-98cb-eac5cd0817fe"/>
    <ds:schemaRef ds:uri="http://www.w3.org/XML/1998/namespace"/>
    <ds:schemaRef ds:uri="http://schemas.openxmlformats.org/package/2006/metadata/core-properties"/>
    <ds:schemaRef ds:uri="F9234BC5-676D-41D9-98CB-EAC5CD0817FE"/>
    <ds:schemaRef ds:uri="http://schemas.microsoft.com/office/2006/metadata/properties"/>
    <ds:schemaRef ds:uri="http://purl.org/dc/elements/1.1/"/>
    <ds:schemaRef ds:uri="http://purl.org/dc/terms/"/>
    <ds:schemaRef ds:uri="da4f699e-fbf6-4ebb-9439-64e197a6805f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D70D409D-3FF6-40A1-9A9C-FD5856D264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90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mark.harvey</dc:creator>
  <cp:lastModifiedBy>Sade Lomas</cp:lastModifiedBy>
  <cp:revision>38</cp:revision>
  <cp:lastPrinted>2015-01-15T01:25:48Z</cp:lastPrinted>
  <dcterms:created xsi:type="dcterms:W3CDTF">2012-11-28T23:41:17Z</dcterms:created>
  <dcterms:modified xsi:type="dcterms:W3CDTF">2015-02-26T23:55:46Z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ed">
    <vt:lpwstr>1;#Document|2bc295bf-0bf1-44d1-9b2a-e81c04385a3a</vt:lpwstr>
  </property>
  <property fmtid="{D5CDD505-2E9C-101B-9397-08002B2CF9AE}" pid="3" name="ContentTypeId">
    <vt:lpwstr>0x010100EE0C480B9D26934ABC21ABE30065C3B8</vt:lpwstr>
  </property>
</Properties>
</file>